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ili ghosh" initials="sg" lastIdx="1" clrIdx="0">
    <p:extLst>
      <p:ext uri="{19B8F6BF-5375-455C-9EA6-DF929625EA0E}">
        <p15:presenceInfo xmlns:p15="http://schemas.microsoft.com/office/powerpoint/2012/main" userId="8ec7f4bfca92c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09301-75A8-4334-98B5-38886528BB54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426E7-BA4E-4A21-9899-FF8389B6E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42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07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84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15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5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9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76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19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59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1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9A2467-E8FB-4F27-B2C1-E584989F83F0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12776F-4947-4A26-9FDE-FD3FB60D8C8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9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B391F-0C24-F67A-58C7-D48B2CA27CD5}"/>
              </a:ext>
            </a:extLst>
          </p:cNvPr>
          <p:cNvSpPr txBox="1"/>
          <p:nvPr/>
        </p:nvSpPr>
        <p:spPr>
          <a:xfrm>
            <a:off x="1259630" y="546525"/>
            <a:ext cx="10328989" cy="14157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NAME:</a:t>
            </a:r>
          </a:p>
          <a:p>
            <a:pPr algn="ctr"/>
            <a:endParaRPr lang="en-US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PRICE PREDICTION AND ANALYSIS</a:t>
            </a:r>
            <a:endParaRPr lang="en-IN" sz="3600" b="1" dirty="0">
              <a:ln/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680AA-677F-16EE-9157-440A64394734}"/>
              </a:ext>
            </a:extLst>
          </p:cNvPr>
          <p:cNvSpPr txBox="1"/>
          <p:nvPr/>
        </p:nvSpPr>
        <p:spPr>
          <a:xfrm>
            <a:off x="8089640" y="2189311"/>
            <a:ext cx="52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Soumili Ghosh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andlestick chart with stock market statistics, Stock trading, Economic  growth, Business investment, Stock market trends, Technical analysis  strategy, Business profits calculation 36289825 Vector Art at Vecteezy">
            <a:extLst>
              <a:ext uri="{FF2B5EF4-FFF2-40B4-BE49-F238E27FC236}">
                <a16:creationId xmlns:a16="http://schemas.microsoft.com/office/drawing/2014/main" id="{07FD2671-10D9-E56B-9959-1B841BCF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0" y="2816435"/>
            <a:ext cx="6540759" cy="3351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03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F36E9-192F-855F-50F5-FB89E0F3DE81}"/>
              </a:ext>
            </a:extLst>
          </p:cNvPr>
          <p:cNvSpPr txBox="1"/>
          <p:nvPr/>
        </p:nvSpPr>
        <p:spPr>
          <a:xfrm>
            <a:off x="1054359" y="429208"/>
            <a:ext cx="995576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n/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7D08B-08A1-233A-1E3A-51F105E60DCF}"/>
              </a:ext>
            </a:extLst>
          </p:cNvPr>
          <p:cNvSpPr txBox="1"/>
          <p:nvPr/>
        </p:nvSpPr>
        <p:spPr>
          <a:xfrm>
            <a:off x="1054359" y="1425075"/>
            <a:ext cx="1120606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stock market is dynamic, with prices changing every second.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Investors need intelligent tools to analyze past data, predict trends, and manage risks.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often fail to capture complex stock patterns.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delivers a Stock Analysis Dashboard with 4 key features.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system offers a user-friendly interface to support smarter, data-driven investment decisions.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786AF-CC01-4E31-AF28-A3A7A0B46D5E}"/>
              </a:ext>
            </a:extLst>
          </p:cNvPr>
          <p:cNvSpPr txBox="1"/>
          <p:nvPr/>
        </p:nvSpPr>
        <p:spPr>
          <a:xfrm>
            <a:off x="2852057" y="3538176"/>
            <a:ext cx="6795796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32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 OVERVIEW</a:t>
            </a:r>
          </a:p>
          <a:p>
            <a:endParaRPr lang="en-IN" sz="3200" b="1" dirty="0">
              <a:ln/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24FE0-C135-FCB6-7828-D0A7B3E72AC2}"/>
              </a:ext>
            </a:extLst>
          </p:cNvPr>
          <p:cNvSpPr txBox="1"/>
          <p:nvPr/>
        </p:nvSpPr>
        <p:spPr>
          <a:xfrm>
            <a:off x="1184988" y="4394719"/>
            <a:ext cx="8154955" cy="193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Stock Analysis for Company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Stock Price Prediction Dashboard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Stock Volatility Analysis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Stock Assistant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D2AD3F-975A-05F3-BF56-A1464894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677" y="4307907"/>
            <a:ext cx="4819824" cy="1935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841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B9844-3E56-C242-1D75-98503E42B0ED}"/>
              </a:ext>
            </a:extLst>
          </p:cNvPr>
          <p:cNvSpPr txBox="1"/>
          <p:nvPr/>
        </p:nvSpPr>
        <p:spPr>
          <a:xfrm>
            <a:off x="335902" y="345233"/>
            <a:ext cx="1170058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1: STOCK ANALYSIS FOR COMPANY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A6E53-8C23-BD67-B2A2-589CD7D7E646}"/>
              </a:ext>
            </a:extLst>
          </p:cNvPr>
          <p:cNvSpPr txBox="1"/>
          <p:nvPr/>
        </p:nvSpPr>
        <p:spPr>
          <a:xfrm>
            <a:off x="517851" y="1440285"/>
            <a:ext cx="5696337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select a company for detailed analysis.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Provides closing price trend visualization to understand price movement.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Shows trading volume trend for investor activity insights.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Displays price distribution histogram for identifying common trading ranges.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Includes average price visualization for long-term perspective.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functionality helps in understanding the company’s overall stock performance and investor  behaviour.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24A2A-FB20-6C01-6A0E-5FEE6116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743" y="1298215"/>
            <a:ext cx="4617101" cy="170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1D2CB-F89D-B7D8-8CB2-FF4727701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741" y="3047705"/>
            <a:ext cx="4617101" cy="1511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7A7BB-58D1-A2BE-27D2-9144AD7B0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742" y="4601252"/>
            <a:ext cx="4617101" cy="170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967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B2C89-EF34-3F03-1EAF-1F587B2BCA4A}"/>
              </a:ext>
            </a:extLst>
          </p:cNvPr>
          <p:cNvSpPr txBox="1"/>
          <p:nvPr/>
        </p:nvSpPr>
        <p:spPr>
          <a:xfrm>
            <a:off x="-351454" y="457199"/>
            <a:ext cx="1308151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2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2: STOCK PRICE PREDICTION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738E2-4811-3B19-CBE8-C1746BC028F1}"/>
              </a:ext>
            </a:extLst>
          </p:cNvPr>
          <p:cNvSpPr txBox="1"/>
          <p:nvPr/>
        </p:nvSpPr>
        <p:spPr>
          <a:xfrm>
            <a:off x="550508" y="1790637"/>
            <a:ext cx="6559419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Enables forecasting of future stock prices using multiple machine learning models.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Stock Symbol - META (Meta Platforms Inc.), Forecast Date: 25-12-2027.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		- Linear Regression, Random Forest, Decision Tree, ARIMA.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Provides predicted prices along with last known price for comparison.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Displays model performance metrics (R² Score) to evaluate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with prediction visualization for decision-making.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functionality helps investors evaluate potential future price scenarios.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615B2-E4D1-70EF-5727-68A68F533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755" r="16811"/>
          <a:stretch>
            <a:fillRect/>
          </a:stretch>
        </p:blipFill>
        <p:spPr>
          <a:xfrm>
            <a:off x="7532604" y="1308695"/>
            <a:ext cx="4258175" cy="175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98387-9F0C-637B-1BB4-56BE539FD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392" y="3116019"/>
            <a:ext cx="4326601" cy="164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940F3-FDF3-8411-6CD6-95F96FEBD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393" y="4812187"/>
            <a:ext cx="4326600" cy="14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95148D-6427-64C3-8FBF-42F5877301B5}"/>
              </a:ext>
            </a:extLst>
          </p:cNvPr>
          <p:cNvSpPr txBox="1"/>
          <p:nvPr/>
        </p:nvSpPr>
        <p:spPr>
          <a:xfrm>
            <a:off x="765111" y="515210"/>
            <a:ext cx="1016103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3: STOCK VOLATILITY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306F-294B-FB5A-5255-071E5116D04E}"/>
              </a:ext>
            </a:extLst>
          </p:cNvPr>
          <p:cNvSpPr txBox="1"/>
          <p:nvPr/>
        </p:nvSpPr>
        <p:spPr>
          <a:xfrm>
            <a:off x="765111" y="1520890"/>
            <a:ext cx="7231224" cy="50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Focuses on analysing the volatility and moving average  of selected stocks.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Tata Consultancy Services (TCS.NS).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Outputs: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		- Mean Volatility: 0.0115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Maximum Volatility: 0.0164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- Minimum Volatility: 0.0083</a:t>
            </a:r>
          </a:p>
          <a:p>
            <a:pPr lvl="2">
              <a:lnSpc>
                <a:spcPct val="15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- 50-day Moving Average: 224.85</a:t>
            </a:r>
            <a:endParaRPr lang="en-IN" sz="14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Explains volatility in simple terms: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		- High Volatility → Higher risk and reward.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		- Low Volatility → More stability, lower risk.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(MA) smooths out price data to identify trends: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50-day MA: Short-term trend. Stock above this → Uptrend, Stock below → Downtrend.</a:t>
            </a:r>
          </a:p>
          <a:p>
            <a:pPr>
              <a:lnSpc>
                <a:spcPct val="150000"/>
              </a:lnSpc>
            </a:pPr>
            <a:endParaRPr lang="en-IN" sz="14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Helps investors assess stock risk profile for better investment strategies.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educates users about stock behaviour over time.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4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4243-9C35-C1DE-4B12-D453CB51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119" y="2097505"/>
            <a:ext cx="4326293" cy="2871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36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04243-8050-FBAD-8240-BEA7078D914D}"/>
              </a:ext>
            </a:extLst>
          </p:cNvPr>
          <p:cNvSpPr txBox="1"/>
          <p:nvPr/>
        </p:nvSpPr>
        <p:spPr>
          <a:xfrm>
            <a:off x="2786743" y="503853"/>
            <a:ext cx="787503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32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4: AI STOCK ASSISTANT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F50CE-2BD9-9265-EB62-8DFBE2D15074}"/>
              </a:ext>
            </a:extLst>
          </p:cNvPr>
          <p:cNvSpPr txBox="1"/>
          <p:nvPr/>
        </p:nvSpPr>
        <p:spPr>
          <a:xfrm>
            <a:off x="503853" y="1741089"/>
            <a:ext cx="6111551" cy="484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AI-powered assistant for intelligent stock insights.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Suzlon Energy (SUZLON.NS).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Provides forecasted price, market stance (Buy/Sell), and trading strategy.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Technical Analysis: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	 - Support and resistance levels.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- Suggested entry price, stoploss, and target.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Multiple models compared: Linear Regression, Random Forest, Decision Tree, ARIMA.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over 6 months for better context.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functionality empowers investors with AI-driven decision support.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effectLst>
                <a:innerShdw blurRad="114300">
                  <a:prstClr val="black"/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94F5-4D4C-0071-791E-97177BDE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43" r="18036"/>
          <a:stretch>
            <a:fillRect/>
          </a:stretch>
        </p:blipFill>
        <p:spPr>
          <a:xfrm>
            <a:off x="6923313" y="1517252"/>
            <a:ext cx="4917233" cy="171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95D2C-C290-B2C3-677C-AB4E8D6E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3" y="3261172"/>
            <a:ext cx="4917232" cy="1544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BD270-9655-8AE1-3480-B0F29031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12" y="4838045"/>
            <a:ext cx="4917231" cy="13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9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AC01B-C2EE-6211-5A04-B4955FD06812}"/>
              </a:ext>
            </a:extLst>
          </p:cNvPr>
          <p:cNvSpPr txBox="1"/>
          <p:nvPr/>
        </p:nvSpPr>
        <p:spPr>
          <a:xfrm>
            <a:off x="3219061" y="615821"/>
            <a:ext cx="615820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F0241-4CE2-AAFE-BEF1-27968212363B}"/>
              </a:ext>
            </a:extLst>
          </p:cNvPr>
          <p:cNvSpPr txBox="1"/>
          <p:nvPr/>
        </p:nvSpPr>
        <p:spPr>
          <a:xfrm>
            <a:off x="914400" y="2161217"/>
            <a:ext cx="6158204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Pandas, NumPy, Matplotlib, Seaborn, Plotly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Regression, Random Forest, Decision Tree, ARIMA model.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Gemini, Gpt4, Gamma, Mistral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Tools: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Matplotlib, Plotly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7" name="Picture 5" descr="Python app internationalization and localization · Documentation ·  WebTranslateIt">
            <a:extLst>
              <a:ext uri="{FF2B5EF4-FFF2-40B4-BE49-F238E27FC236}">
                <a16:creationId xmlns:a16="http://schemas.microsoft.com/office/drawing/2014/main" id="{4EE38E03-1D93-C19A-5AC7-30F7FF77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04" y="4437676"/>
            <a:ext cx="2304661" cy="18045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F752-60F3-05BD-128B-A59AAE3C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518" y="2060781"/>
            <a:ext cx="1990061" cy="1923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9" name="Picture 7" descr="GPT-4, Simplified!">
            <a:extLst>
              <a:ext uri="{FF2B5EF4-FFF2-40B4-BE49-F238E27FC236}">
                <a16:creationId xmlns:a16="http://schemas.microsoft.com/office/drawing/2014/main" id="{5E4CB890-ED1D-EF3B-1588-1721C6ED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9" y="2060781"/>
            <a:ext cx="2183363" cy="20434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Mistral AI Icon logo transparent PNG - StickPNG">
            <a:extLst>
              <a:ext uri="{FF2B5EF4-FFF2-40B4-BE49-F238E27FC236}">
                <a16:creationId xmlns:a16="http://schemas.microsoft.com/office/drawing/2014/main" id="{2C8D1858-3147-ACFC-DD34-54EA461F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561" y="4527679"/>
            <a:ext cx="2304661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6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8C239-E183-3E1F-5B59-94DE4DF52448}"/>
              </a:ext>
            </a:extLst>
          </p:cNvPr>
          <p:cNvSpPr txBox="1"/>
          <p:nvPr/>
        </p:nvSpPr>
        <p:spPr>
          <a:xfrm>
            <a:off x="3889310" y="475861"/>
            <a:ext cx="441337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400" b="1" dirty="0">
              <a:ln/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F5206-5EB7-4C8B-72E8-72A9CFE63CB2}"/>
              </a:ext>
            </a:extLst>
          </p:cNvPr>
          <p:cNvSpPr txBox="1"/>
          <p:nvPr/>
        </p:nvSpPr>
        <p:spPr>
          <a:xfrm>
            <a:off x="718457" y="1950098"/>
            <a:ext cx="729653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Stock Price Analysis Project integrates data analytics, forecasting, volatility assessment, and AI-based recommendations.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Key Benefits: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- Holistic view of stock performance.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- Informed investment decisions.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- Risk management through volatility analysis.</a:t>
            </a:r>
          </a:p>
          <a:p>
            <a:pPr lvl="2">
              <a:lnSpc>
                <a:spcPct val="150000"/>
              </a:lnSpc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- AI-driven personalized recommendations.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innerShdw blurRad="114300">
                    <a:prstClr val="black"/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system provides a comprehensive solution for investors, analysts, and researchers.</a:t>
            </a:r>
          </a:p>
          <a:p>
            <a:endParaRPr lang="en-IN" dirty="0">
              <a:effectLst>
                <a:innerShdw blurRad="114300">
                  <a:prstClr val="black"/>
                </a:innerShdw>
              </a:effectLst>
            </a:endParaRPr>
          </a:p>
        </p:txBody>
      </p:sp>
      <p:pic>
        <p:nvPicPr>
          <p:cNvPr id="4098" name="Picture 2" descr="High price tags (n) : Chi phí cao">
            <a:extLst>
              <a:ext uri="{FF2B5EF4-FFF2-40B4-BE49-F238E27FC236}">
                <a16:creationId xmlns:a16="http://schemas.microsoft.com/office/drawing/2014/main" id="{62CFE35F-74D6-0565-042F-67F66D1A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59" y="2530523"/>
            <a:ext cx="4587551" cy="341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1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7+ Hundred Girl Holding Thank You Sign Royalty-Free Images, Stock Photos &amp;  Pictures | Shutterstock">
            <a:extLst>
              <a:ext uri="{FF2B5EF4-FFF2-40B4-BE49-F238E27FC236}">
                <a16:creationId xmlns:a16="http://schemas.microsoft.com/office/drawing/2014/main" id="{AB890B80-4EEE-8005-7126-33DCA5D80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>
            <a:fillRect/>
          </a:stretch>
        </p:blipFill>
        <p:spPr bwMode="auto">
          <a:xfrm>
            <a:off x="0" y="4190"/>
            <a:ext cx="12192000" cy="685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724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</TotalTime>
  <Words>607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Courier New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soumili ghosh</dc:creator>
  <cp:lastModifiedBy>soumili ghosh</cp:lastModifiedBy>
  <cp:revision>3</cp:revision>
  <dcterms:created xsi:type="dcterms:W3CDTF">2025-10-07T03:44:19Z</dcterms:created>
  <dcterms:modified xsi:type="dcterms:W3CDTF">2025-10-10T07:29:42Z</dcterms:modified>
</cp:coreProperties>
</file>